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5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CA3E2-956C-4CB8-BFAA-C213F2463440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73443-3E64-4177-A53A-2A496F0E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9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 Introduction (30 mins):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“Hands-up” survey on Ownership of Electrical/ Electronic Items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to think about the number of mobiles (or other items) within their house, pupils should consider whether there are any in drawers/ cupboards, broken, etc.</a:t>
            </a:r>
          </a:p>
          <a:p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the total number of phones within each home.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6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</a:t>
            </a:r>
            <a:r>
              <a:rPr lang="en-GB" baseline="0" dirty="0" smtClean="0"/>
              <a:t> to guess how many mobiles are owned in the UK and to think about the amount of electrical/ electronic items that they own in their home.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Follow-on activity, could include pupils imagining what their life would be like without electrical/ electronic equipment.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10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1/ Introductory Activity ( 1hr): What’s inside a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tablet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Description</a:t>
            </a:r>
            <a:r>
              <a:rPr lang="en-GB" baseline="0" dirty="0" smtClean="0"/>
              <a:t> of items within a typical tablet.  If your school has requested the resource pack, there is a framed tablet that has been broken apart to show the various components.  </a:t>
            </a:r>
            <a:r>
              <a:rPr lang="en-GB" baseline="0" dirty="0" smtClean="0"/>
              <a:t>Pupils can try to identify as many components as possible.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1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could set up a collection scheme within their school, design posters and run a campaign and let people</a:t>
            </a:r>
            <a:r>
              <a:rPr lang="en-GB" baseline="0" dirty="0" smtClean="0"/>
              <a:t> know what to do with electrical/ electronic items that they no longer need.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443-3E64-4177-A53A-2A496F0EFD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9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6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1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8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7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3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6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5341-764F-4A7C-A710-A68DBBFAF8C9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E297-4FDE-41B4-B6BB-32ACA162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1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813" y="237307"/>
            <a:ext cx="8740877" cy="1001558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accent6"/>
                </a:solidFill>
              </a:rPr>
              <a:t>How many mobile phones </a:t>
            </a:r>
            <a:r>
              <a:rPr lang="en-GB" sz="4000" dirty="0" smtClean="0">
                <a:solidFill>
                  <a:schemeClr val="accent6"/>
                </a:solidFill>
              </a:rPr>
              <a:t>in family homes</a:t>
            </a:r>
            <a:r>
              <a:rPr lang="en-GB" sz="4000" dirty="0" smtClean="0">
                <a:solidFill>
                  <a:schemeClr val="accent6"/>
                </a:solidFill>
              </a:rPr>
              <a:t>?</a:t>
            </a:r>
            <a:endParaRPr lang="en-GB" sz="40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46697"/>
              </p:ext>
            </p:extLst>
          </p:nvPr>
        </p:nvGraphicFramePr>
        <p:xfrm>
          <a:off x="1509251" y="1476172"/>
          <a:ext cx="8127999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Phones in H</a:t>
                      </a:r>
                      <a:r>
                        <a:rPr lang="en-GB" baseline="0" dirty="0" smtClean="0"/>
                        <a:t>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</a:t>
                      </a:r>
                      <a:r>
                        <a:rPr lang="en-GB" baseline="0" dirty="0" smtClean="0"/>
                        <a:t> Homes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Total number of mobiles</a:t>
                      </a:r>
                      <a:endParaRPr lang="en-GB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4" y="0"/>
            <a:ext cx="2288380" cy="19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How many mobiles in the UK?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89872"/>
          </a:xfrm>
        </p:spPr>
        <p:txBody>
          <a:bodyPr/>
          <a:lstStyle/>
          <a:p>
            <a:r>
              <a:rPr lang="en-GB" dirty="0" smtClean="0"/>
              <a:t>65 million phones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50434"/>
            <a:ext cx="510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300,000 hoarded (not used)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" y="3108591"/>
            <a:ext cx="2407433" cy="361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5" y="3686532"/>
            <a:ext cx="3266900" cy="2533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00" y="3447100"/>
            <a:ext cx="4425445" cy="2940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29" y="0"/>
            <a:ext cx="2391619" cy="20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987667" y="166165"/>
            <a:ext cx="3043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Diagram adapted from </a:t>
            </a:r>
            <a:r>
              <a:rPr lang="en-GB" dirty="0" err="1" smtClean="0"/>
              <a:t>F</a:t>
            </a:r>
            <a:r>
              <a:rPr lang="en-GB" dirty="0" err="1" smtClean="0"/>
              <a:t>airphone</a:t>
            </a:r>
            <a:r>
              <a:rPr lang="en-GB" dirty="0" smtClean="0"/>
              <a:t> website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58" y="-33635"/>
            <a:ext cx="8213557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2398294" y="2294021"/>
            <a:ext cx="569495" cy="2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0" y="240632"/>
            <a:ext cx="10507579" cy="6503069"/>
            <a:chOff x="0" y="240632"/>
            <a:chExt cx="10635916" cy="6503069"/>
          </a:xfrm>
        </p:grpSpPr>
        <p:sp>
          <p:nvSpPr>
            <p:cNvPr id="2" name="TextBox 1"/>
            <p:cNvSpPr txBox="1"/>
            <p:nvPr/>
          </p:nvSpPr>
          <p:spPr>
            <a:xfrm>
              <a:off x="5951621" y="240632"/>
              <a:ext cx="994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Speaker</a:t>
              </a:r>
              <a:endParaRPr lang="en-GB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293895" y="425298"/>
              <a:ext cx="753979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28800" y="685800"/>
              <a:ext cx="1138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Earpiece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45053" y="5791200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Buttons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8710863" y="5791200"/>
              <a:ext cx="83419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823158" y="3438708"/>
              <a:ext cx="1187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Flexible PCB</a:t>
              </a:r>
              <a:endParaRPr lang="en-GB" dirty="0"/>
            </a:p>
          </p:txBody>
        </p:sp>
        <p:cxnSp>
          <p:nvCxnSpPr>
            <p:cNvPr id="17" name="Straight Arrow Connector 16"/>
            <p:cNvCxnSpPr>
              <a:stCxn id="13" idx="1"/>
            </p:cNvCxnSpPr>
            <p:nvPr/>
          </p:nvCxnSpPr>
          <p:spPr>
            <a:xfrm flipH="1" flipV="1">
              <a:off x="7940842" y="3438708"/>
              <a:ext cx="882316" cy="323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710863" y="1235242"/>
              <a:ext cx="1315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Screen</a:t>
              </a:r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8149389" y="1395663"/>
              <a:ext cx="561474" cy="64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416716" y="2133600"/>
              <a:ext cx="1058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Screen PCB</a:t>
              </a:r>
              <a:endParaRPr lang="en-GB" dirty="0"/>
            </a:p>
          </p:txBody>
        </p:sp>
        <p:cxnSp>
          <p:nvCxnSpPr>
            <p:cNvPr id="23" name="Straight Arrow Connector 22"/>
            <p:cNvCxnSpPr>
              <a:stCxn id="21" idx="1"/>
            </p:cNvCxnSpPr>
            <p:nvPr/>
          </p:nvCxnSpPr>
          <p:spPr>
            <a:xfrm flipH="1">
              <a:off x="8149389" y="2456766"/>
              <a:ext cx="1267327" cy="7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85473" y="6374369"/>
              <a:ext cx="2598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Battery connector</a:t>
              </a:r>
              <a:endParaRPr lang="en-GB" dirty="0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3384884" y="6160532"/>
              <a:ext cx="705853" cy="2138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43789" y="5630779"/>
              <a:ext cx="1941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Printed Circuit Board</a:t>
              </a:r>
              <a:endParaRPr lang="en-GB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967789" y="5117432"/>
              <a:ext cx="1235243" cy="673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279358" y="2109355"/>
              <a:ext cx="117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Capacitors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74" y="3400926"/>
              <a:ext cx="80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Chips</a:t>
              </a:r>
              <a:endParaRPr lang="en-GB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1058779" y="3400926"/>
              <a:ext cx="770021" cy="208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98294" y="3770258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Sim card slot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4507832"/>
              <a:ext cx="1299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Component connectors</a:t>
              </a:r>
              <a:endParaRPr lang="en-GB" dirty="0"/>
            </a:p>
          </p:txBody>
        </p:sp>
        <p:cxnSp>
          <p:nvCxnSpPr>
            <p:cNvPr id="39" name="Straight Arrow Connector 38"/>
            <p:cNvCxnSpPr>
              <a:stCxn id="37" idx="3"/>
            </p:cNvCxnSpPr>
            <p:nvPr/>
          </p:nvCxnSpPr>
          <p:spPr>
            <a:xfrm flipV="1">
              <a:off x="1299409" y="4716379"/>
              <a:ext cx="529391" cy="114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5220" y="5154163"/>
              <a:ext cx="2229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Vibrating mechanism</a:t>
              </a:r>
              <a:endParaRPr lang="en-GB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458451" y="5005137"/>
              <a:ext cx="509338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6" idx="2"/>
            </p:cNvCxnSpPr>
            <p:nvPr/>
          </p:nvCxnSpPr>
          <p:spPr>
            <a:xfrm>
              <a:off x="2398295" y="1055132"/>
              <a:ext cx="296777" cy="180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70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755" y="418013"/>
            <a:ext cx="85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6"/>
                </a:solidFill>
              </a:rPr>
              <a:t>What can you do to help?</a:t>
            </a:r>
            <a:endParaRPr lang="en-GB" sz="48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64" y="1766697"/>
            <a:ext cx="2961661" cy="2216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90" y="1766696"/>
            <a:ext cx="3329763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29" y="4187413"/>
            <a:ext cx="1964384" cy="21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48" y="4187413"/>
            <a:ext cx="2907430" cy="217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29" y="0"/>
            <a:ext cx="2391619" cy="20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457" y="2710849"/>
            <a:ext cx="6508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70C0"/>
                </a:solidFill>
              </a:rPr>
              <a:t>Prevent waste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70C0"/>
                </a:solidFill>
              </a:rPr>
              <a:t>Help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70C0"/>
                </a:solidFill>
              </a:rPr>
              <a:t>Save 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0070C0"/>
                </a:solidFill>
              </a:rPr>
              <a:t>Make money for </a:t>
            </a:r>
            <a:r>
              <a:rPr lang="en-GB" altLang="en-US" sz="3600" dirty="0" smtClean="0">
                <a:solidFill>
                  <a:srgbClr val="0070C0"/>
                </a:solidFill>
              </a:rPr>
              <a:t>schools</a:t>
            </a:r>
            <a:endParaRPr lang="en-GB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0154" y="1085306"/>
            <a:ext cx="9969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solidFill>
                  <a:srgbClr val="006600"/>
                </a:solidFill>
              </a:rPr>
              <a:t>Why should we collect Electrical &amp; Electronic Equipment?</a:t>
            </a:r>
            <a:endParaRPr lang="en-US" altLang="en-US" sz="3600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84" y="2357833"/>
            <a:ext cx="4087683" cy="34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287</Words>
  <Application>Microsoft Office PowerPoint</Application>
  <PresentationFormat>Widescreen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many mobile phones in family homes?</vt:lpstr>
      <vt:lpstr>How many mobiles in the UK?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mobile phones do you own?</dc:title>
  <dc:creator>Donna o'kelly</dc:creator>
  <cp:lastModifiedBy>Donna o'kelly</cp:lastModifiedBy>
  <cp:revision>18</cp:revision>
  <dcterms:created xsi:type="dcterms:W3CDTF">2016-05-15T10:05:17Z</dcterms:created>
  <dcterms:modified xsi:type="dcterms:W3CDTF">2016-12-15T12:26:42Z</dcterms:modified>
</cp:coreProperties>
</file>